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8" r:id="rId4"/>
    <p:sldId id="259" r:id="rId5"/>
    <p:sldId id="281" r:id="rId6"/>
    <p:sldId id="282" r:id="rId7"/>
    <p:sldId id="283" r:id="rId8"/>
    <p:sldId id="289" r:id="rId9"/>
    <p:sldId id="262" r:id="rId10"/>
    <p:sldId id="263" r:id="rId11"/>
    <p:sldId id="264" r:id="rId12"/>
    <p:sldId id="274" r:id="rId13"/>
    <p:sldId id="265" r:id="rId1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C30D-4DDF-4DF8-9B7C-3C98C6AE2FC5}" type="datetimeFigureOut">
              <a:rPr lang="zh-TW" altLang="en-US" smtClean="0"/>
              <a:t>2021/10/8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9AFC-51D8-4C7A-8630-FF32481090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5131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C30D-4DDF-4DF8-9B7C-3C98C6AE2FC5}" type="datetimeFigureOut">
              <a:rPr lang="zh-TW" altLang="en-US" smtClean="0"/>
              <a:t>2021/10/8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9AFC-51D8-4C7A-8630-FF32481090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2019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C30D-4DDF-4DF8-9B7C-3C98C6AE2FC5}" type="datetimeFigureOut">
              <a:rPr lang="zh-TW" altLang="en-US" smtClean="0"/>
              <a:t>2021/10/8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9AFC-51D8-4C7A-8630-FF32481090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1129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C30D-4DDF-4DF8-9B7C-3C98C6AE2FC5}" type="datetimeFigureOut">
              <a:rPr lang="zh-TW" altLang="en-US" smtClean="0"/>
              <a:t>2021/10/8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9AFC-51D8-4C7A-8630-FF32481090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837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C30D-4DDF-4DF8-9B7C-3C98C6AE2FC5}" type="datetimeFigureOut">
              <a:rPr lang="zh-TW" altLang="en-US" smtClean="0"/>
              <a:t>2021/10/8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9AFC-51D8-4C7A-8630-FF32481090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088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C30D-4DDF-4DF8-9B7C-3C98C6AE2FC5}" type="datetimeFigureOut">
              <a:rPr lang="zh-TW" altLang="en-US" smtClean="0"/>
              <a:t>2021/10/8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9AFC-51D8-4C7A-8630-FF32481090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351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C30D-4DDF-4DF8-9B7C-3C98C6AE2FC5}" type="datetimeFigureOut">
              <a:rPr lang="zh-TW" altLang="en-US" smtClean="0"/>
              <a:t>2021/10/8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9AFC-51D8-4C7A-8630-FF32481090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872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C30D-4DDF-4DF8-9B7C-3C98C6AE2FC5}" type="datetimeFigureOut">
              <a:rPr lang="zh-TW" altLang="en-US" smtClean="0"/>
              <a:t>2021/10/8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9AFC-51D8-4C7A-8630-FF32481090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2086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C30D-4DDF-4DF8-9B7C-3C98C6AE2FC5}" type="datetimeFigureOut">
              <a:rPr lang="zh-TW" altLang="en-US" smtClean="0"/>
              <a:t>2021/10/8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9AFC-51D8-4C7A-8630-FF32481090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6506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C30D-4DDF-4DF8-9B7C-3C98C6AE2FC5}" type="datetimeFigureOut">
              <a:rPr lang="zh-TW" altLang="en-US" smtClean="0"/>
              <a:t>2021/10/8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9AFC-51D8-4C7A-8630-FF32481090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445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CC30D-4DDF-4DF8-9B7C-3C98C6AE2FC5}" type="datetimeFigureOut">
              <a:rPr lang="zh-TW" altLang="en-US" smtClean="0"/>
              <a:t>2021/10/8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49AFC-51D8-4C7A-8630-FF32481090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9641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CC30D-4DDF-4DF8-9B7C-3C98C6AE2FC5}" type="datetimeFigureOut">
              <a:rPr lang="zh-TW" altLang="en-US" smtClean="0"/>
              <a:t>2021/10/8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49AFC-51D8-4C7A-8630-FF324810909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884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bby/Desktop/&#32102;&#23401;&#23376;&#30340;&#21916;&#35338;/&#21916;&#35338;&#20809;&#30879;/&#21916;&#35338;ppt/&#21916;&#35338;3&#24180;&#19978;ppt/CH2/&#21916;&#35338;3&#24180;&#19978;_Ch2_ppt2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bby/Desktop/&#32102;&#23401;&#23376;&#30340;&#21916;&#35338;/&#21916;&#35338;&#20809;&#30879;/&#21916;&#35338;ppt/&#21916;&#35338;3&#24180;&#19978;ppt/CH2/&#21916;&#35338;3&#24180;&#19978;_Ch2_ppt3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bby/Desktop/&#32102;&#23401;&#23376;&#30340;&#21916;&#35338;/&#21916;&#35338;&#20809;&#30879;/&#21916;&#35338;ppt/&#21916;&#35338;3&#24180;&#19978;ppt/CH2/&#21916;&#35338;3&#24180;&#19978;_Ch2_ppt4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65135" y="2722736"/>
            <a:ext cx="9144000" cy="1655762"/>
          </a:xfrm>
        </p:spPr>
        <p:txBody>
          <a:bodyPr>
            <a:noAutofit/>
          </a:bodyPr>
          <a:lstStyle/>
          <a:p>
            <a:r>
              <a:rPr lang="en-US" altLang="zh-TW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互相分擔的美善</a:t>
            </a:r>
            <a:r>
              <a:rPr lang="en-US" altLang="zh-TW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</a:t>
            </a:r>
            <a:r>
              <a:rPr lang="en-US" altLang="zh-TW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7" t="2813" r="-1260" b="74371"/>
          <a:stretch/>
        </p:blipFill>
        <p:spPr>
          <a:xfrm>
            <a:off x="0" y="142400"/>
            <a:ext cx="12313920" cy="182879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7" t="2813" r="-1260" b="74371"/>
          <a:stretch/>
        </p:blipFill>
        <p:spPr>
          <a:xfrm rot="10800000">
            <a:off x="0" y="4918365"/>
            <a:ext cx="12313920" cy="182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72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7" t="2813" r="-1260" b="74371"/>
          <a:stretch/>
        </p:blipFill>
        <p:spPr>
          <a:xfrm>
            <a:off x="0" y="0"/>
            <a:ext cx="12202160" cy="183895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99275" y="2168800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5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誦念聖經金句</a:t>
            </a:r>
            <a:endParaRPr lang="zh-TW" altLang="en-US" sz="50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0345" y="396152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「天主看了祂造的一切，認為樣樣都很好。」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854" y="1275891"/>
            <a:ext cx="3435004" cy="225297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-105613" y="5514110"/>
            <a:ext cx="12205250" cy="124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1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7" t="2813" r="-1260" b="74371"/>
          <a:stretch/>
        </p:blipFill>
        <p:spPr>
          <a:xfrm>
            <a:off x="0" y="0"/>
            <a:ext cx="12202160" cy="183895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23022" y="1573717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總結：</a:t>
            </a:r>
            <a:endParaRPr lang="zh-TW" altLang="en-US" sz="5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39680" y="1920819"/>
            <a:ext cx="10515600" cy="4351338"/>
          </a:xfrm>
        </p:spPr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從羊仔和</a:t>
            </a:r>
            <a:r>
              <a:rPr lang="zh-TW" altLang="en-US" sz="36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小雪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相處中，我們明白了甚麼？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3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明白人與人之間互相</a:t>
            </a:r>
            <a:r>
              <a:rPr lang="zh-TW" altLang="en-US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合作、互相分擔</a:t>
            </a:r>
            <a:r>
              <a:rPr lang="zh-TW" altLang="en-US" sz="3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工作</a:t>
            </a:r>
            <a:r>
              <a:rPr lang="zh-TW" altLang="en-US" sz="3600" dirty="0" smtClean="0">
                <a:solidFill>
                  <a:srgbClr val="0070C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endParaRPr lang="en-US" altLang="zh-TW" sz="3600" dirty="0" smtClean="0">
              <a:solidFill>
                <a:srgbClr val="0070C0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marL="0" indent="0">
              <a:buNone/>
            </a:pPr>
            <a:r>
              <a:rPr lang="en-US" altLang="zh-TW" sz="3600" dirty="0">
                <a:solidFill>
                  <a:srgbClr val="0070C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 </a:t>
            </a:r>
            <a:r>
              <a:rPr lang="en-US" altLang="zh-TW" sz="3600" dirty="0" smtClean="0">
                <a:solidFill>
                  <a:srgbClr val="0070C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      </a:t>
            </a:r>
            <a:r>
              <a:rPr lang="zh-TW" altLang="en-US" sz="3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</a:t>
            </a:r>
            <a:r>
              <a:rPr lang="zh-TW" altLang="en-US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關心和</a:t>
            </a:r>
            <a:r>
              <a:rPr lang="zh-TW" altLang="en-US" sz="3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陪伴</a:t>
            </a:r>
            <a:r>
              <a:rPr lang="zh-TW" altLang="en-US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身邊的人是</a:t>
            </a:r>
            <a:r>
              <a:rPr lang="zh-TW" altLang="en-US" sz="36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一件美善的事。 </a:t>
            </a:r>
            <a:endParaRPr lang="zh-TW" altLang="en-US" sz="36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4895273"/>
            <a:ext cx="12205250" cy="176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15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2409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51894" y="1202620"/>
            <a:ext cx="2888211" cy="1575435"/>
          </a:xfrm>
        </p:spPr>
        <p:txBody>
          <a:bodyPr>
            <a:normAutofit/>
          </a:bodyPr>
          <a:lstStyle/>
          <a:p>
            <a:r>
              <a:rPr lang="zh-HK" altLang="zh-TW" sz="5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課後祈禱</a:t>
            </a:r>
            <a:r>
              <a:rPr lang="zh-TW" altLang="zh-TW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zh-TW" sz="5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5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37675" y="3092164"/>
            <a:ext cx="772160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HK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慈愛</a:t>
            </a:r>
            <a:r>
              <a:rPr lang="zh-HK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的天父，求祢教導我們關懷同伴，互相鼓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勵</a:t>
            </a:r>
            <a:r>
              <a:rPr lang="zh-HK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行善，並好好愛護大自然，因主耶穌基督之名，求祢俯聽我們的祈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禱</a:t>
            </a:r>
            <a:r>
              <a:rPr lang="zh-HK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。亞孟。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7327" y="3628723"/>
            <a:ext cx="3644913" cy="364491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538673" y="2441427"/>
            <a:ext cx="5724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為使生活變得更</a:t>
            </a:r>
            <a:r>
              <a:rPr lang="zh-HK" altLang="zh-TW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美好而祈禱</a:t>
            </a:r>
            <a:endParaRPr lang="zh-TW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5442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9952" y="440170"/>
            <a:ext cx="1097095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課後安排</a:t>
            </a:r>
            <a:r>
              <a:rPr lang="zh-TW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觀看聖經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故事</a:t>
            </a:r>
            <a:r>
              <a:rPr lang="zh-HK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HK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相稱的同伴</a:t>
            </a:r>
            <a:r>
              <a:rPr lang="zh-HK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影片</a:t>
            </a:r>
            <a:r>
              <a:rPr lang="zh-HK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想想</a:t>
            </a:r>
            <a:r>
              <a:rPr lang="zh-HK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以下</a:t>
            </a:r>
            <a:r>
              <a:rPr lang="zh-HK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問題</a:t>
            </a:r>
            <a:r>
              <a:rPr lang="zh-HK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HK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2950" indent="-742950">
              <a:buAutoNum type="arabicParenBoth"/>
            </a:pPr>
            <a:r>
              <a:rPr lang="zh-HK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誰</a:t>
            </a:r>
            <a:r>
              <a:rPr lang="zh-HK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替一切動物起名字？這有甚麼意思</a:t>
            </a:r>
            <a:r>
              <a:rPr lang="zh-HK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HK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742950" indent="-742950">
              <a:buAutoNum type="arabicParenBoth"/>
            </a:pPr>
            <a:endParaRPr lang="zh-TW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(2) </a:t>
            </a:r>
            <a:r>
              <a:rPr lang="zh-HK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為甚麼在厄娃未出現前，</a:t>
            </a:r>
            <a:r>
              <a:rPr lang="zh-HK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亞當找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</a:t>
            </a:r>
            <a:r>
              <a:rPr lang="zh-HK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到</a:t>
            </a:r>
            <a:r>
              <a:rPr lang="zh-HK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相配的助手？</a:t>
            </a:r>
            <a:endParaRPr lang="zh-TW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7" t="2813" r="-1260" b="74371"/>
          <a:stretch/>
        </p:blipFill>
        <p:spPr>
          <a:xfrm rot="10800000">
            <a:off x="-10160" y="4867565"/>
            <a:ext cx="12202160" cy="183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38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2409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909454" y="2597882"/>
            <a:ext cx="72228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為學做一個懂分擔的好</a:t>
            </a:r>
            <a:r>
              <a:rPr lang="zh-HK" altLang="zh-TW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孩子</a:t>
            </a:r>
            <a:r>
              <a:rPr lang="zh-TW" altLang="en-US" sz="3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祈禱</a:t>
            </a:r>
            <a:endParaRPr lang="zh-TW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HK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天主，我們明白人與人相處需要互相幫助，</a:t>
            </a:r>
            <a:r>
              <a:rPr lang="zh-HK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求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祢</a:t>
            </a:r>
            <a:r>
              <a:rPr lang="zh-HK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教導</a:t>
            </a:r>
            <a:r>
              <a:rPr lang="zh-HK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我們學習耶穌大哥哥，能與人分擔喜與悲。亞孟。</a:t>
            </a:r>
            <a:endParaRPr lang="zh-TW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977745" y="1600264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課前祈禱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8856"/>
            <a:ext cx="3474700" cy="34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89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403928" y="2837979"/>
            <a:ext cx="102708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HK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小息時，你們喜歡做甚麼事情？喜歡跟同學在</a:t>
            </a:r>
            <a:r>
              <a:rPr lang="zh-HK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一起</a:t>
            </a:r>
            <a:r>
              <a:rPr lang="en-US" altLang="zh-HK" sz="320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lvl="0"/>
            <a:r>
              <a:rPr lang="zh-HK" altLang="zh-TW" sz="3200" smtClean="0">
                <a:latin typeface="標楷體" panose="03000509000000000000" pitchFamily="65" charset="-120"/>
                <a:ea typeface="標楷體" panose="03000509000000000000" pitchFamily="65" charset="-120"/>
              </a:rPr>
              <a:t>還是</a:t>
            </a:r>
            <a:r>
              <a:rPr lang="zh-HK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自己單獨一個人？</a:t>
            </a:r>
            <a:endParaRPr lang="zh-TW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3250" y="4863697"/>
            <a:ext cx="12205250" cy="184115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50" y="222425"/>
            <a:ext cx="12205250" cy="1841152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403928" y="1771189"/>
            <a:ext cx="1884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想一想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1967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7" t="2813" r="-1260" b="74371"/>
          <a:stretch/>
        </p:blipFill>
        <p:spPr>
          <a:xfrm>
            <a:off x="0" y="323272"/>
            <a:ext cx="12202160" cy="1838959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53473" y="183486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sz="6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簡述生活事件簿的事情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7" t="2813" r="-1260" b="74371"/>
          <a:stretch/>
        </p:blipFill>
        <p:spPr>
          <a:xfrm rot="10800000">
            <a:off x="-10160" y="4872181"/>
            <a:ext cx="12202160" cy="183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1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 descr="喜訊1年上ppt8.jpg"/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2" t="23704" r="9797" b="7474"/>
          <a:stretch/>
        </p:blipFill>
        <p:spPr bwMode="auto">
          <a:xfrm>
            <a:off x="5144654" y="342696"/>
            <a:ext cx="6770255" cy="4719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471053" y="1523049"/>
            <a:ext cx="447963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今天</a:t>
            </a:r>
            <a:r>
              <a:rPr lang="zh-TW" altLang="en-US" sz="3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陳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老師安排羊仔坐在第一行的最前座位，並且分派他做值日。但羊仔不開心，因為沒有同學坐在他的身旁，令他覺得有點孤單，加上放學後要留下清理課室。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7" t="2813" r="-1260" b="74371"/>
          <a:stretch/>
        </p:blipFill>
        <p:spPr>
          <a:xfrm rot="10800000">
            <a:off x="0" y="5486399"/>
            <a:ext cx="12071927" cy="126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3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 descr="喜訊1年上ppt9.jpg"/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2" t="24512" r="16061"/>
          <a:stretch/>
        </p:blipFill>
        <p:spPr bwMode="auto">
          <a:xfrm>
            <a:off x="4969163" y="341745"/>
            <a:ext cx="6927273" cy="517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640470" y="1080654"/>
            <a:ext cx="390698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不過，原來有一位新同學插班入讀三年級甲班。</a:t>
            </a:r>
            <a:r>
              <a:rPr lang="zh-TW" altLang="en-US" sz="3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陳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老師介紹</a:t>
            </a:r>
            <a:r>
              <a:rPr lang="zh-TW" altLang="en-US" sz="3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小雪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給大家認識後，便安排她坐在羊仔旁邊，還吩咐羊仔好好照顧她，幫助她盡快適應新環境。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2986" y="5357091"/>
            <a:ext cx="12231860" cy="150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7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 descr="喜訊1年上ppt10.jpg"/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2" t="22626" r="13030"/>
          <a:stretch/>
        </p:blipFill>
        <p:spPr bwMode="auto">
          <a:xfrm>
            <a:off x="5495637" y="286327"/>
            <a:ext cx="6567054" cy="530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769780" y="1099126"/>
            <a:ext cx="41162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小息時，羊仔把學校裏的大小事情都告訴</a:t>
            </a:r>
            <a:r>
              <a:rPr lang="zh-TW" altLang="en-US" sz="3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小雪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，談得很高興。</a:t>
            </a:r>
            <a:r>
              <a:rPr lang="zh-TW" altLang="en-US" sz="32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小雪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也鼓勵羊仔，不要介意當值日生為同學服務，還答應放學後協助羊仔清理課室，與他一起完成工作。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2986" y="5357091"/>
            <a:ext cx="12231860" cy="150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9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7" t="2813" r="-1260" b="74371"/>
          <a:stretch/>
        </p:blipFill>
        <p:spPr>
          <a:xfrm>
            <a:off x="0" y="0"/>
            <a:ext cx="12202160" cy="144087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976581" y="1819564"/>
            <a:ext cx="873759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為甚麼羊仔不太開心？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老師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安排羊仔做甚麼事情？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6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小雪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怎樣對待羊仔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6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小雪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得到羊仔的照顧，她會有甚麼感覺？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-105613" y="5708072"/>
            <a:ext cx="12205250" cy="1052195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874981" y="896142"/>
            <a:ext cx="2216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想一想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4519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92381" y="1430874"/>
            <a:ext cx="10515600" cy="17833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你們第一天踏進新環境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新課室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，有甚麼感覺？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745" y="3094909"/>
            <a:ext cx="2273300" cy="190196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7" t="2813" r="-1260" b="74371"/>
          <a:stretch/>
        </p:blipFill>
        <p:spPr>
          <a:xfrm>
            <a:off x="0" y="0"/>
            <a:ext cx="12202160" cy="1838959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-105613" y="4996873"/>
            <a:ext cx="12205250" cy="176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26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457</Words>
  <Application>Microsoft Office PowerPoint</Application>
  <PresentationFormat>寬螢幕</PresentationFormat>
  <Paragraphs>41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1" baseType="lpstr">
      <vt:lpstr>新細明體</vt:lpstr>
      <vt:lpstr>新細明體</vt:lpstr>
      <vt:lpstr>標楷體</vt:lpstr>
      <vt:lpstr>Arial</vt:lpstr>
      <vt:lpstr>Calibri</vt:lpstr>
      <vt:lpstr>Calibri Light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誦念聖經金句</vt:lpstr>
      <vt:lpstr>總結：</vt:lpstr>
      <vt:lpstr>課後祈禱 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sf-teacher</dc:creator>
  <cp:lastModifiedBy>sf-teacher</cp:lastModifiedBy>
  <cp:revision>48</cp:revision>
  <dcterms:created xsi:type="dcterms:W3CDTF">2020-09-08T00:36:20Z</dcterms:created>
  <dcterms:modified xsi:type="dcterms:W3CDTF">2021-10-08T01:46:00Z</dcterms:modified>
</cp:coreProperties>
</file>